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8" r:id="rId3"/>
    <p:sldId id="260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84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B6E26FFC-9977-4BBC-BEC7-3D6B63754E52}">
      <dgm:prSet phldrT="[文本]" custT="1"/>
      <dgm:spPr/>
      <dgm:t>
        <a:bodyPr/>
        <a:lstStyle/>
        <a:p>
          <a:r>
            <a:rPr lang="zh-CN" altLang="en-US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前台界面：</a:t>
          </a:r>
          <a:r>
            <a:rPr lang="nl-NL" altLang="zh-CN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bootstrap </a:t>
          </a:r>
          <a:r>
            <a:rPr lang="zh-CN" altLang="en-US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框架</a:t>
          </a:r>
          <a:endParaRPr lang="en-US" altLang="zh-CN" sz="14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collect.html(</a:t>
          </a:r>
          <a:r>
            <a:rPr lang="zh-CN" altLang="en-US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我的收藏</a:t>
          </a:r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order.html(</a:t>
          </a:r>
          <a:r>
            <a:rPr lang="zh-CN" altLang="en-US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我的订单</a:t>
          </a:r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cOrder.html(</a:t>
          </a:r>
          <a:r>
            <a:rPr lang="zh-CN" altLang="en-US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订单评分</a:t>
          </a:r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cart.html(</a:t>
          </a:r>
          <a:r>
            <a:rPr lang="zh-CN" altLang="en-US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我的购物车</a:t>
          </a:r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details.html(</a:t>
          </a:r>
          <a:r>
            <a:rPr lang="zh-CN" altLang="en-US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商品详情页</a:t>
          </a:r>
          <a:r>
            <a:rPr lang="en-US" altLang="zh-CN" sz="105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</a:p>
        <a:p>
          <a:r>
            <a:rPr lang="zh-CN" altLang="en-US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后台界面：</a:t>
          </a:r>
          <a:r>
            <a:rPr lang="en-US" altLang="zh-CN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jquery easyUI</a:t>
          </a:r>
          <a:r>
            <a:rPr lang="zh-CN" altLang="en-US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框架</a:t>
          </a:r>
          <a:endParaRPr lang="zh-CN" sz="14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zh-CN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zh-CN"/>
        </a:p>
      </dgm:t>
    </dgm:pt>
    <dgm:pt modelId="{CBCC21F5-552F-4D39-812E-6FCD4A366F58}">
      <dgm:prSet phldrT="[文本]" custT="1"/>
      <dgm:spPr/>
      <dgm:t>
        <a:bodyPr/>
        <a:lstStyle/>
        <a:p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index.html(</a:t>
          </a:r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主页</a:t>
          </a:r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zh-CN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zh-CN"/>
        </a:p>
      </dgm:t>
    </dgm:pt>
    <dgm:pt modelId="{44B2544A-D122-4B95-A36C-B03D9E272B48}">
      <dgm:prSet phldrT="[文本]" custT="1"/>
      <dgm:spPr/>
      <dgm:t>
        <a:bodyPr/>
        <a:lstStyle/>
        <a:p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main.html(</a:t>
          </a:r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主页框架</a:t>
          </a:r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zh-CN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zh-CN"/>
        </a:p>
      </dgm:t>
    </dgm:pt>
    <dgm:pt modelId="{6D0E5D9F-7263-4526-A227-51301233F549}">
      <dgm:prSet phldrT="[文本]"/>
      <dgm:spPr/>
      <dgm:t>
        <a:bodyPr/>
        <a:lstStyle/>
        <a:p>
          <a:r>
            <a:rPr lang="zh-CN" altLang="en-US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前台功能：</a:t>
          </a:r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zh-CN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zh-CN"/>
        </a:p>
      </dgm:t>
    </dgm:pt>
    <dgm:pt modelId="{F3256203-D9D1-492A-B801-68C1A32486F0}">
      <dgm:prSet phldrT="[文本]"/>
      <dgm:spPr/>
      <dgm:t>
        <a:bodyPr/>
        <a:lstStyle/>
        <a:p>
          <a:r>
            <a:rPr lang="zh-CN" altLang="en-US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商品多图片展示 </a:t>
          </a:r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zh-CN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zh-CN"/>
        </a:p>
      </dgm:t>
    </dgm:pt>
    <dgm:pt modelId="{E5E95E82-EF79-43CA-AA86-43B0E1CBCD3F}">
      <dgm:prSet phldrT="[文本]"/>
      <dgm:spPr/>
      <dgm:t>
        <a:bodyPr/>
        <a:lstStyle/>
        <a:p>
          <a:r>
            <a:rPr lang="zh-CN" altLang="en-US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后台功能：</a:t>
          </a:r>
          <a:endParaRPr lang="en-US" altLang="zh-CN" sz="14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zh-CN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zh-CN"/>
        </a:p>
      </dgm:t>
    </dgm:pt>
    <dgm:pt modelId="{264D6136-FA54-42FE-B8D8-0AA8F6BD5A83}">
      <dgm:prSet phldrT="[文本]" custT="1"/>
      <dgm:spPr/>
      <dgm:t>
        <a:bodyPr/>
        <a:lstStyle/>
        <a:p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sales.html(</a:t>
          </a:r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销售统计</a:t>
          </a:r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75584DC-C2AF-42C5-9CFC-7BF525F3F6CC}" type="parTrans" cxnId="{BD1F4824-2E43-44E7-9833-3EBCF1B9A0A8}">
      <dgm:prSet/>
      <dgm:spPr/>
      <dgm:t>
        <a:bodyPr/>
        <a:lstStyle/>
        <a:p>
          <a:endParaRPr lang="zh-CN" altLang="en-US"/>
        </a:p>
      </dgm:t>
    </dgm:pt>
    <dgm:pt modelId="{743EE190-FC59-4581-BCFC-B50960A4EDD6}" type="sibTrans" cxnId="{BD1F4824-2E43-44E7-9833-3EBCF1B9A0A8}">
      <dgm:prSet/>
      <dgm:spPr/>
      <dgm:t>
        <a:bodyPr/>
        <a:lstStyle/>
        <a:p>
          <a:endParaRPr lang="zh-CN" altLang="en-US"/>
        </a:p>
      </dgm:t>
    </dgm:pt>
    <dgm:pt modelId="{C112D378-F246-4A22-855B-3E55267564FC}">
      <dgm:prSet phldrT="[文本]" custT="1"/>
      <dgm:spPr/>
      <dgm:t>
        <a:bodyPr/>
        <a:lstStyle/>
        <a:p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Inventory.html(</a:t>
          </a:r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库存统计</a:t>
          </a:r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FE0A055-347E-45D4-B3D3-C935B1B0049E}" type="parTrans" cxnId="{69C6AD4A-7FFE-4FA5-9E90-2CBAE101E39F}">
      <dgm:prSet/>
      <dgm:spPr/>
      <dgm:t>
        <a:bodyPr/>
        <a:lstStyle/>
        <a:p>
          <a:endParaRPr lang="zh-CN" altLang="en-US"/>
        </a:p>
      </dgm:t>
    </dgm:pt>
    <dgm:pt modelId="{07F6DC1B-1049-4121-88B9-693D3579F9EE}" type="sibTrans" cxnId="{69C6AD4A-7FFE-4FA5-9E90-2CBAE101E39F}">
      <dgm:prSet/>
      <dgm:spPr/>
      <dgm:t>
        <a:bodyPr/>
        <a:lstStyle/>
        <a:p>
          <a:endParaRPr lang="zh-CN" altLang="en-US"/>
        </a:p>
      </dgm:t>
    </dgm:pt>
    <dgm:pt modelId="{4351D58C-E722-4B7E-8B7F-C9A387FAD8D9}">
      <dgm:prSet phldrT="[文本]" custT="1"/>
      <dgm:spPr/>
      <dgm:t>
        <a:bodyPr/>
        <a:lstStyle/>
        <a:p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goods.html(</a:t>
          </a:r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商品管理</a:t>
          </a:r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83CFE5C-6D0E-4FAA-AAF2-9DE520627E7E}" type="parTrans" cxnId="{1E89F029-0FA2-454E-83DC-55D91751EB81}">
      <dgm:prSet/>
      <dgm:spPr/>
      <dgm:t>
        <a:bodyPr/>
        <a:lstStyle/>
        <a:p>
          <a:endParaRPr lang="zh-CN" altLang="en-US"/>
        </a:p>
      </dgm:t>
    </dgm:pt>
    <dgm:pt modelId="{6D7E9C8A-4F6E-455A-8F40-4EA744430072}" type="sibTrans" cxnId="{1E89F029-0FA2-454E-83DC-55D91751EB81}">
      <dgm:prSet/>
      <dgm:spPr/>
      <dgm:t>
        <a:bodyPr/>
        <a:lstStyle/>
        <a:p>
          <a:endParaRPr lang="zh-CN" altLang="en-US"/>
        </a:p>
      </dgm:t>
    </dgm:pt>
    <dgm:pt modelId="{A2532B5D-E1BD-40FA-8789-2D9F2E50515B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添加商品到购物车</a:t>
          </a:r>
        </a:p>
      </dgm:t>
    </dgm:pt>
    <dgm:pt modelId="{5F47F3E1-E940-47EA-B41F-D8099364A0FF}" type="parTrans" cxnId="{A1CAF932-58CC-48DA-9DFE-A0C322B283BD}">
      <dgm:prSet/>
      <dgm:spPr/>
      <dgm:t>
        <a:bodyPr/>
        <a:lstStyle/>
        <a:p>
          <a:endParaRPr lang="zh-CN" altLang="en-US"/>
        </a:p>
      </dgm:t>
    </dgm:pt>
    <dgm:pt modelId="{18B302EC-2E9B-488F-A7FB-0FFAF71A5C16}" type="sibTrans" cxnId="{A1CAF932-58CC-48DA-9DFE-A0C322B283BD}">
      <dgm:prSet/>
      <dgm:spPr/>
      <dgm:t>
        <a:bodyPr/>
        <a:lstStyle/>
        <a:p>
          <a:endParaRPr lang="zh-CN" altLang="en-US"/>
        </a:p>
      </dgm:t>
    </dgm:pt>
    <dgm:pt modelId="{C1E50495-604B-4620-A077-D1122C36023B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修改购物车</a:t>
          </a:r>
        </a:p>
      </dgm:t>
    </dgm:pt>
    <dgm:pt modelId="{C75DA73B-0665-470E-BD98-76C997E4022F}" type="parTrans" cxnId="{0C80E8F7-319D-4576-81E7-532AD3DA968C}">
      <dgm:prSet/>
      <dgm:spPr/>
      <dgm:t>
        <a:bodyPr/>
        <a:lstStyle/>
        <a:p>
          <a:endParaRPr lang="zh-CN" altLang="en-US"/>
        </a:p>
      </dgm:t>
    </dgm:pt>
    <dgm:pt modelId="{8E9108DF-B249-4E0C-9D3E-F9119069C573}" type="sibTrans" cxnId="{0C80E8F7-319D-4576-81E7-532AD3DA968C}">
      <dgm:prSet/>
      <dgm:spPr/>
      <dgm:t>
        <a:bodyPr/>
        <a:lstStyle/>
        <a:p>
          <a:endParaRPr lang="zh-CN" altLang="en-US"/>
        </a:p>
      </dgm:t>
    </dgm:pt>
    <dgm:pt modelId="{23E17070-C907-4183-A79D-CD92ADCC5811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商品收藏</a:t>
          </a:r>
        </a:p>
      </dgm:t>
    </dgm:pt>
    <dgm:pt modelId="{B9505CD2-047E-4F44-950A-6608246CA7DC}" type="parTrans" cxnId="{68B974AE-EE60-4508-A1B0-1758BD123A83}">
      <dgm:prSet/>
      <dgm:spPr/>
      <dgm:t>
        <a:bodyPr/>
        <a:lstStyle/>
        <a:p>
          <a:endParaRPr lang="zh-CN" altLang="en-US"/>
        </a:p>
      </dgm:t>
    </dgm:pt>
    <dgm:pt modelId="{3A1E1249-3D90-4DAE-AF36-C4993A54196F}" type="sibTrans" cxnId="{68B974AE-EE60-4508-A1B0-1758BD123A83}">
      <dgm:prSet/>
      <dgm:spPr/>
      <dgm:t>
        <a:bodyPr/>
        <a:lstStyle/>
        <a:p>
          <a:endParaRPr lang="zh-CN" altLang="en-US"/>
        </a:p>
      </dgm:t>
    </dgm:pt>
    <dgm:pt modelId="{14E193CF-92DB-4407-9F07-423984AEABD1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订单状态通知</a:t>
          </a:r>
        </a:p>
      </dgm:t>
    </dgm:pt>
    <dgm:pt modelId="{8C6DDAFE-2DB3-4D5C-8BEE-21A85D6EB735}" type="parTrans" cxnId="{331FBF81-A07C-42E0-9314-7FFF60340E36}">
      <dgm:prSet/>
      <dgm:spPr/>
      <dgm:t>
        <a:bodyPr/>
        <a:lstStyle/>
        <a:p>
          <a:endParaRPr lang="zh-CN" altLang="en-US"/>
        </a:p>
      </dgm:t>
    </dgm:pt>
    <dgm:pt modelId="{DA2BCB83-7F0A-4F33-8C4B-E183D8476CE4}" type="sibTrans" cxnId="{331FBF81-A07C-42E0-9314-7FFF60340E36}">
      <dgm:prSet/>
      <dgm:spPr/>
      <dgm:t>
        <a:bodyPr/>
        <a:lstStyle/>
        <a:p>
          <a:endParaRPr lang="zh-CN" altLang="en-US"/>
        </a:p>
      </dgm:t>
    </dgm:pt>
    <dgm:pt modelId="{714757BD-C2DD-423F-B9D1-B3AD07D687A5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订单查询</a:t>
          </a:r>
        </a:p>
      </dgm:t>
    </dgm:pt>
    <dgm:pt modelId="{5A1E450F-3F43-4859-B329-C57A83F2E545}" type="parTrans" cxnId="{0133ABE8-4B75-463F-BA9E-B2D98C903820}">
      <dgm:prSet/>
      <dgm:spPr/>
      <dgm:t>
        <a:bodyPr/>
        <a:lstStyle/>
        <a:p>
          <a:endParaRPr lang="zh-CN" altLang="en-US"/>
        </a:p>
      </dgm:t>
    </dgm:pt>
    <dgm:pt modelId="{CA74218D-E871-4FBC-B332-3854828F729D}" type="sibTrans" cxnId="{0133ABE8-4B75-463F-BA9E-B2D98C903820}">
      <dgm:prSet/>
      <dgm:spPr/>
      <dgm:t>
        <a:bodyPr/>
        <a:lstStyle/>
        <a:p>
          <a:endParaRPr lang="zh-CN" altLang="en-US"/>
        </a:p>
      </dgm:t>
    </dgm:pt>
    <dgm:pt modelId="{7928DFBD-F74C-44BE-9FB9-688A99F27216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订单图文评论</a:t>
          </a:r>
        </a:p>
      </dgm:t>
    </dgm:pt>
    <dgm:pt modelId="{47508ABD-74A4-43A9-B1E0-16CCB8754582}" type="parTrans" cxnId="{4F17C160-AFB4-4326-8073-7148B085A097}">
      <dgm:prSet/>
      <dgm:spPr/>
      <dgm:t>
        <a:bodyPr/>
        <a:lstStyle/>
        <a:p>
          <a:endParaRPr lang="zh-CN" altLang="en-US"/>
        </a:p>
      </dgm:t>
    </dgm:pt>
    <dgm:pt modelId="{CEFA12CE-2F16-45EE-89C1-26AE8A5A5473}" type="sibTrans" cxnId="{4F17C160-AFB4-4326-8073-7148B085A097}">
      <dgm:prSet/>
      <dgm:spPr/>
      <dgm:t>
        <a:bodyPr/>
        <a:lstStyle/>
        <a:p>
          <a:endParaRPr lang="zh-CN" altLang="en-US"/>
        </a:p>
      </dgm:t>
    </dgm:pt>
    <dgm:pt modelId="{7D5125C3-9571-4844-ACC6-51131CAE7CDF}">
      <dgm:prSet/>
      <dgm:spPr/>
      <dgm:t>
        <a:bodyPr/>
        <a:lstStyle/>
        <a:p>
          <a:r>
            <a: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rPr>
            <a:t> 订单打分（物流、质量、服务）</a:t>
          </a:r>
        </a:p>
      </dgm:t>
    </dgm:pt>
    <dgm:pt modelId="{8093A0A8-D30B-424E-B02C-0C0F62BC9F54}" type="parTrans" cxnId="{6A90274E-A54A-41B7-BE54-4D5A68668A88}">
      <dgm:prSet/>
      <dgm:spPr/>
      <dgm:t>
        <a:bodyPr/>
        <a:lstStyle/>
        <a:p>
          <a:endParaRPr lang="zh-CN" altLang="en-US"/>
        </a:p>
      </dgm:t>
    </dgm:pt>
    <dgm:pt modelId="{65A999AB-10AC-4EFE-A80A-34C0AAAFF2D2}" type="sibTrans" cxnId="{6A90274E-A54A-41B7-BE54-4D5A68668A88}">
      <dgm:prSet/>
      <dgm:spPr/>
      <dgm:t>
        <a:bodyPr/>
        <a:lstStyle/>
        <a:p>
          <a:endParaRPr lang="zh-CN" altLang="en-US"/>
        </a:p>
      </dgm:t>
    </dgm:pt>
    <dgm:pt modelId="{1DFA37AD-E9BF-4228-B729-87D933BC36AC}">
      <dgm:prSet phldrT="[文本]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库存统计 销售统计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EE1D3E-A053-4036-A666-374BC50C5822}" type="parTrans" cxnId="{6C24CE5F-0E28-4086-AB62-65332D52723B}">
      <dgm:prSet/>
      <dgm:spPr/>
      <dgm:t>
        <a:bodyPr/>
        <a:lstStyle/>
        <a:p>
          <a:endParaRPr lang="zh-CN" altLang="en-US"/>
        </a:p>
      </dgm:t>
    </dgm:pt>
    <dgm:pt modelId="{8EFBDD21-9287-4C73-BA7C-483F08F6E19B}" type="sibTrans" cxnId="{6C24CE5F-0E28-4086-AB62-65332D52723B}">
      <dgm:prSet/>
      <dgm:spPr/>
      <dgm:t>
        <a:bodyPr/>
        <a:lstStyle/>
        <a:p>
          <a:endParaRPr lang="zh-CN" altLang="en-US"/>
        </a:p>
      </dgm:t>
    </dgm:pt>
    <dgm:pt modelId="{E662694B-6D49-4975-800F-B96EA12BBD9E}">
      <dgm:prSet phldrT="[文本]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商品删除 商品修改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CF59AC-76E3-4407-A2E7-056073F9C9E5}" type="parTrans" cxnId="{E9D20AA3-2FC7-41A0-8F6F-0A33887AAD51}">
      <dgm:prSet/>
      <dgm:spPr/>
      <dgm:t>
        <a:bodyPr/>
        <a:lstStyle/>
        <a:p>
          <a:endParaRPr lang="zh-CN" altLang="en-US"/>
        </a:p>
      </dgm:t>
    </dgm:pt>
    <dgm:pt modelId="{B1E2FC3D-9C16-46BB-90EC-C93747ACF780}" type="sibTrans" cxnId="{E9D20AA3-2FC7-41A0-8F6F-0A33887AAD51}">
      <dgm:prSet/>
      <dgm:spPr/>
      <dgm:t>
        <a:bodyPr/>
        <a:lstStyle/>
        <a:p>
          <a:endParaRPr lang="zh-CN" altLang="en-US"/>
        </a:p>
      </dgm:t>
    </dgm:pt>
    <dgm:pt modelId="{9EAC8E16-1062-4462-9DEC-41EBB2CB2D52}">
      <dgm:prSet phldrT="[文本]"/>
      <dgm:spPr/>
      <dgm:t>
        <a:bodyPr/>
        <a:lstStyle/>
        <a:p>
          <a:r>
            <a:rPr lang="en-US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zh-CN" altLang="zh-CN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树形商品类别管理</a:t>
          </a:r>
          <a:endParaRPr lang="zh-CN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3654BE0-0C18-4556-8808-494AB0FF65A9}" type="parTrans" cxnId="{57A6BEC8-5B11-4FC5-B624-F4D975306C14}">
      <dgm:prSet/>
      <dgm:spPr/>
      <dgm:t>
        <a:bodyPr/>
        <a:lstStyle/>
        <a:p>
          <a:endParaRPr lang="zh-CN" altLang="en-US"/>
        </a:p>
      </dgm:t>
    </dgm:pt>
    <dgm:pt modelId="{7C0FEA96-FADA-462E-B957-6CC311BDBF8D}" type="sibTrans" cxnId="{57A6BEC8-5B11-4FC5-B624-F4D975306C14}">
      <dgm:prSet/>
      <dgm:spPr/>
      <dgm:t>
        <a:bodyPr/>
        <a:lstStyle/>
        <a:p>
          <a:endParaRPr lang="zh-CN" altLang="en-US"/>
        </a:p>
      </dgm:t>
    </dgm:pt>
    <dgm:pt modelId="{A81358E0-3DE7-41AD-A28C-ABB22548B1F6}">
      <dgm:prSet phldrT="[文本]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商品添加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zh-CN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zh-CN"/>
        </a:p>
      </dgm:t>
    </dgm:pt>
    <dgm:pt modelId="{789DBAB5-F1C1-4C40-9EBD-B485256B3614}">
      <dgm:prSet phldrT="[文本]" custT="1"/>
      <dgm:spPr/>
      <dgm:t>
        <a:bodyPr/>
        <a:lstStyle/>
        <a:p>
          <a:r>
            <a:rPr lang="zh-CN" altLang="en-US" sz="14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其他：</a:t>
          </a:r>
          <a:endParaRPr lang="zh-CN" altLang="en-US" sz="14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9E37C87-329A-4664-85F0-482DD39F5D49}" type="parTrans" cxnId="{CA6AD90E-7327-4447-9CAB-719189E1C70A}">
      <dgm:prSet/>
      <dgm:spPr/>
      <dgm:t>
        <a:bodyPr/>
        <a:lstStyle/>
        <a:p>
          <a:endParaRPr lang="zh-CN" altLang="en-US"/>
        </a:p>
      </dgm:t>
    </dgm:pt>
    <dgm:pt modelId="{4F589C20-AD9E-4E60-AAF4-89C9DB05AB53}" type="sibTrans" cxnId="{CA6AD90E-7327-4447-9CAB-719189E1C70A}">
      <dgm:prSet/>
      <dgm:spPr/>
      <dgm:t>
        <a:bodyPr/>
        <a:lstStyle/>
        <a:p>
          <a:endParaRPr lang="zh-CN" altLang="en-US"/>
        </a:p>
      </dgm:t>
    </dgm:pt>
    <dgm:pt modelId="{71A6FD23-3327-4A16-83C5-F6C0F6C22730}">
      <dgm:prSet phldrT="[文本]" custT="1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活动图绘制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33EE508-7E13-40B9-BC70-E35142732EFB}" type="parTrans" cxnId="{1A36AB0C-0BF5-4B58-8A0E-A0C53EEC5052}">
      <dgm:prSet/>
      <dgm:spPr/>
      <dgm:t>
        <a:bodyPr/>
        <a:lstStyle/>
        <a:p>
          <a:endParaRPr lang="zh-CN" altLang="en-US"/>
        </a:p>
      </dgm:t>
    </dgm:pt>
    <dgm:pt modelId="{63C5B8C2-7287-4B4C-9D04-955BA8A1FDE1}" type="sibTrans" cxnId="{1A36AB0C-0BF5-4B58-8A0E-A0C53EEC5052}">
      <dgm:prSet/>
      <dgm:spPr/>
      <dgm:t>
        <a:bodyPr/>
        <a:lstStyle/>
        <a:p>
          <a:endParaRPr lang="zh-CN" altLang="en-US"/>
        </a:p>
      </dgm:t>
    </dgm:pt>
    <dgm:pt modelId="{D41874E7-412B-431B-8117-A1161BF9B493}">
      <dgm:prSet phldrT="[文本]" custT="1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用例图绘制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9B1DE69-2415-4E4B-8732-CF545B34FF82}" type="parTrans" cxnId="{0F6CB65E-1131-4B7A-88B0-182C1343A9D7}">
      <dgm:prSet/>
      <dgm:spPr/>
      <dgm:t>
        <a:bodyPr/>
        <a:lstStyle/>
        <a:p>
          <a:endParaRPr lang="zh-CN" altLang="en-US"/>
        </a:p>
      </dgm:t>
    </dgm:pt>
    <dgm:pt modelId="{ACC95480-B319-4790-BB2B-CBACC1216527}" type="sibTrans" cxnId="{0F6CB65E-1131-4B7A-88B0-182C1343A9D7}">
      <dgm:prSet/>
      <dgm:spPr/>
      <dgm:t>
        <a:bodyPr/>
        <a:lstStyle/>
        <a:p>
          <a:endParaRPr lang="zh-CN" altLang="en-US"/>
        </a:p>
      </dgm:t>
    </dgm:pt>
    <dgm:pt modelId="{A1673394-46A9-4727-9539-39574D888135}">
      <dgm:prSet phldrT="[文本]" custT="1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数据库设计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177EB42-920F-4497-B75C-76D493DAB837}" type="parTrans" cxnId="{B270111B-766C-442B-89F1-BCC570511DBF}">
      <dgm:prSet/>
      <dgm:spPr/>
      <dgm:t>
        <a:bodyPr/>
        <a:lstStyle/>
        <a:p>
          <a:endParaRPr lang="zh-CN" altLang="en-US"/>
        </a:p>
      </dgm:t>
    </dgm:pt>
    <dgm:pt modelId="{4687CD9E-8A36-4624-BC18-543979BF6BF0}" type="sibTrans" cxnId="{B270111B-766C-442B-89F1-BCC570511DBF}">
      <dgm:prSet/>
      <dgm:spPr/>
      <dgm:t>
        <a:bodyPr/>
        <a:lstStyle/>
        <a:p>
          <a:endParaRPr lang="zh-CN" altLang="en-US"/>
        </a:p>
      </dgm:t>
    </dgm:pt>
    <dgm:pt modelId="{15CA2C8F-A27B-42C5-90C6-205EB6E17F8E}">
      <dgm:prSet phldrT="[文本]" custT="1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用户登录注册 修改密码 找回密码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9362234-DD15-42A7-BEAF-5051CE848EE9}" type="parTrans" cxnId="{DC07AB81-A270-4937-83DA-70AE85510814}">
      <dgm:prSet/>
      <dgm:spPr/>
      <dgm:t>
        <a:bodyPr/>
        <a:lstStyle/>
        <a:p>
          <a:endParaRPr lang="zh-CN" altLang="en-US"/>
        </a:p>
      </dgm:t>
    </dgm:pt>
    <dgm:pt modelId="{3E2A462C-5462-4E9F-A59C-6C7EE8BA017C}" type="sibTrans" cxnId="{DC07AB81-A270-4937-83DA-70AE85510814}">
      <dgm:prSet/>
      <dgm:spPr/>
      <dgm:t>
        <a:bodyPr/>
        <a:lstStyle/>
        <a:p>
          <a:endParaRPr lang="zh-CN" altLang="en-US"/>
        </a:p>
      </dgm:t>
    </dgm:pt>
    <dgm:pt modelId="{7F80EB04-EE93-4241-95AE-C48E83C8D7FC}">
      <dgm:prSet custT="1"/>
      <dgm:spPr/>
      <dgm:t>
        <a:bodyPr/>
        <a:lstStyle/>
        <a:p>
          <a:r>
            <a:rPr lang="zh-CN" altLang="en-US" sz="11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登录记住密码 用户在线统计</a:t>
          </a:r>
          <a:endParaRPr lang="zh-CN" altLang="en-US" sz="11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5B9C862-864E-425D-B90E-99843CB34603}" type="parTrans" cxnId="{76B7EFB9-9296-4D87-BFFF-DCFED0ED6D0A}">
      <dgm:prSet/>
      <dgm:spPr/>
      <dgm:t>
        <a:bodyPr/>
        <a:lstStyle/>
        <a:p>
          <a:endParaRPr lang="zh-CN" altLang="en-US"/>
        </a:p>
      </dgm:t>
    </dgm:pt>
    <dgm:pt modelId="{15F7E05F-1ABB-49E6-B52D-9BD18E0398E6}" type="sibTrans" cxnId="{76B7EFB9-9296-4D87-BFFF-DCFED0ED6D0A}">
      <dgm:prSet/>
      <dgm:spPr/>
      <dgm:t>
        <a:bodyPr/>
        <a:lstStyle/>
        <a:p>
          <a:endParaRPr lang="zh-CN" alt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/>
        </a:p>
      </dgm:t>
    </dgm:pt>
    <dgm:pt modelId="{DAD9059A-916A-4916-A2A8-B42491568DD3}" type="pres">
      <dgm:prSet presAssocID="{B6E26FFC-9977-4BBC-BEC7-3D6B63754E52}" presName="node" presStyleLbl="node1" presStyleIdx="0" presStyleCnt="3" custLinFactX="-18672" custLinFactNeighborX="-100000" custLinFactNeighborY="6245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</dgm:ptLst>
  <dgm:cxnLst>
    <dgm:cxn modelId="{E2195D92-6547-4245-AB0A-FAC6D3123002}" type="presOf" srcId="{A1673394-46A9-4727-9539-39574D888135}" destId="{86146B22-5360-4D1B-AC91-3378F10134EE}" srcOrd="0" destOrd="10" presId="urn:microsoft.com/office/officeart/2005/8/layout/hList6"/>
    <dgm:cxn modelId="{A869A992-0677-4B7E-A40E-041CDB708AA1}" type="presOf" srcId="{9EAC8E16-1062-4462-9DEC-41EBB2CB2D52}" destId="{86146B22-5360-4D1B-AC91-3378F10134EE}" srcOrd="0" destOrd="6" presId="urn:microsoft.com/office/officeart/2005/8/layout/hList6"/>
    <dgm:cxn modelId="{CA6AD90E-7327-4447-9CAB-719189E1C70A}" srcId="{E5E95E82-EF79-43CA-AA86-43B0E1CBCD3F}" destId="{789DBAB5-F1C1-4C40-9EBD-B485256B3614}" srcOrd="6" destOrd="0" parTransId="{39E37C87-329A-4664-85F0-482DD39F5D49}" sibTransId="{4F589C20-AD9E-4E60-AAF4-89C9DB05AB53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D3853FD5-EE85-4073-A15B-4CA1E203D073}" type="presOf" srcId="{264D6136-FA54-42FE-B8D8-0AA8F6BD5A83}" destId="{DAD9059A-916A-4916-A2A8-B42491568DD3}" srcOrd="0" destOrd="3" presId="urn:microsoft.com/office/officeart/2005/8/layout/hList6"/>
    <dgm:cxn modelId="{0C80E8F7-319D-4576-81E7-532AD3DA968C}" srcId="{6D0E5D9F-7263-4526-A227-51301233F549}" destId="{C1E50495-604B-4620-A077-D1122C36023B}" srcOrd="2" destOrd="0" parTransId="{C75DA73B-0665-470E-BD98-76C997E4022F}" sibTransId="{8E9108DF-B249-4E0C-9D3E-F9119069C573}"/>
    <dgm:cxn modelId="{77585C6F-275F-444F-8695-BADDB035F695}" type="presOf" srcId="{C1E50495-604B-4620-A077-D1122C36023B}" destId="{25A33852-3C4B-4406-8856-3A4D6201948C}" srcOrd="0" destOrd="3" presId="urn:microsoft.com/office/officeart/2005/8/layout/hList6"/>
    <dgm:cxn modelId="{1E89F029-0FA2-454E-83DC-55D91751EB81}" srcId="{B6E26FFC-9977-4BBC-BEC7-3D6B63754E52}" destId="{4351D58C-E722-4B7E-8B7F-C9A387FAD8D9}" srcOrd="4" destOrd="0" parTransId="{F83CFE5C-6D0E-4FAA-AAF2-9DE520627E7E}" sibTransId="{6D7E9C8A-4F6E-455A-8F40-4EA744430072}"/>
    <dgm:cxn modelId="{17E73148-9C08-4999-B21E-F3C5A0E3FC0C}" srcId="{CF9055CF-8DEB-4A02-949A-DE72B6AC5D37}" destId="{B6E26FFC-9977-4BBC-BEC7-3D6B63754E52}" srcOrd="0" destOrd="0" parTransId="{5CEFBD89-2F4F-4B51-A98A-0F3C86494166}" sibTransId="{48634C00-2335-4923-9072-EB7482323D9C}"/>
    <dgm:cxn modelId="{1A36AB0C-0BF5-4B58-8A0E-A0C53EEC5052}" srcId="{E5E95E82-EF79-43CA-AA86-43B0E1CBCD3F}" destId="{71A6FD23-3327-4A16-83C5-F6C0F6C22730}" srcOrd="7" destOrd="0" parTransId="{C33EE508-7E13-40B9-BC70-E35142732EFB}" sibTransId="{63C5B8C2-7287-4B4C-9D04-955BA8A1FDE1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4DA275BE-693C-44F3-A8E1-A7095FA42A39}" type="presOf" srcId="{14E193CF-92DB-4407-9F07-423984AEABD1}" destId="{25A33852-3C4B-4406-8856-3A4D6201948C}" srcOrd="0" destOrd="5" presId="urn:microsoft.com/office/officeart/2005/8/layout/hList6"/>
    <dgm:cxn modelId="{5871DCAC-0C90-4D43-8A9C-F56AD2FA44BD}" type="presOf" srcId="{7928DFBD-F74C-44BE-9FB9-688A99F27216}" destId="{25A33852-3C4B-4406-8856-3A4D6201948C}" srcOrd="0" destOrd="7" presId="urn:microsoft.com/office/officeart/2005/8/layout/hList6"/>
    <dgm:cxn modelId="{E9F81F35-49F5-4176-A528-48A732DA6D12}" type="presOf" srcId="{23E17070-C907-4183-A79D-CD92ADCC5811}" destId="{25A33852-3C4B-4406-8856-3A4D6201948C}" srcOrd="0" destOrd="4" presId="urn:microsoft.com/office/officeart/2005/8/layout/hList6"/>
    <dgm:cxn modelId="{0F6CB65E-1131-4B7A-88B0-182C1343A9D7}" srcId="{E5E95E82-EF79-43CA-AA86-43B0E1CBCD3F}" destId="{D41874E7-412B-431B-8117-A1161BF9B493}" srcOrd="8" destOrd="0" parTransId="{C9B1DE69-2415-4E4B-8732-CF545B34FF82}" sibTransId="{ACC95480-B319-4790-BB2B-CBACC1216527}"/>
    <dgm:cxn modelId="{6A90274E-A54A-41B7-BE54-4D5A68668A88}" srcId="{6D0E5D9F-7263-4526-A227-51301233F549}" destId="{7D5125C3-9571-4844-ACC6-51131CAE7CDF}" srcOrd="7" destOrd="0" parTransId="{8093A0A8-D30B-424E-B02C-0C0F62BC9F54}" sibTransId="{65A999AB-10AC-4EFE-A80A-34C0AAAFF2D2}"/>
    <dgm:cxn modelId="{DC07AB81-A270-4937-83DA-70AE85510814}" srcId="{E5E95E82-EF79-43CA-AA86-43B0E1CBCD3F}" destId="{15CA2C8F-A27B-42C5-90C6-205EB6E17F8E}" srcOrd="1" destOrd="0" parTransId="{59362234-DD15-42A7-BEAF-5051CE848EE9}" sibTransId="{3E2A462C-5462-4E9F-A59C-6C7EE8BA017C}"/>
    <dgm:cxn modelId="{CE534FC9-C673-46C2-BC33-C9D5ED9881BC}" type="presOf" srcId="{4351D58C-E722-4B7E-8B7F-C9A387FAD8D9}" destId="{DAD9059A-916A-4916-A2A8-B42491568DD3}" srcOrd="0" destOrd="5" presId="urn:microsoft.com/office/officeart/2005/8/layout/hList6"/>
    <dgm:cxn modelId="{331FBF81-A07C-42E0-9314-7FFF60340E36}" srcId="{6D0E5D9F-7263-4526-A227-51301233F549}" destId="{14E193CF-92DB-4407-9F07-423984AEABD1}" srcOrd="4" destOrd="0" parTransId="{8C6DDAFE-2DB3-4D5C-8BEE-21A85D6EB735}" sibTransId="{DA2BCB83-7F0A-4F33-8C4B-E183D8476CE4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68B974AE-EE60-4508-A1B0-1758BD123A83}" srcId="{6D0E5D9F-7263-4526-A227-51301233F549}" destId="{23E17070-C907-4183-A79D-CD92ADCC5811}" srcOrd="3" destOrd="0" parTransId="{B9505CD2-047E-4F44-950A-6608246CA7DC}" sibTransId="{3A1E1249-3D90-4DAE-AF36-C4993A54196F}"/>
    <dgm:cxn modelId="{76B7EFB9-9296-4D87-BFFF-DCFED0ED6D0A}" srcId="{E5E95E82-EF79-43CA-AA86-43B0E1CBCD3F}" destId="{7F80EB04-EE93-4241-95AE-C48E83C8D7FC}" srcOrd="2" destOrd="0" parTransId="{45B9C862-864E-425D-B90E-99843CB34603}" sibTransId="{15F7E05F-1ABB-49E6-B52D-9BD18E0398E6}"/>
    <dgm:cxn modelId="{D79172BF-950B-4271-96D5-2E71E53B9B6C}" type="presOf" srcId="{15CA2C8F-A27B-42C5-90C6-205EB6E17F8E}" destId="{86146B22-5360-4D1B-AC91-3378F10134EE}" srcOrd="0" destOrd="2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56EB0488-524C-4077-A814-A31B25513E51}" type="presOf" srcId="{789DBAB5-F1C1-4C40-9EBD-B485256B3614}" destId="{86146B22-5360-4D1B-AC91-3378F10134EE}" srcOrd="0" destOrd="7" presId="urn:microsoft.com/office/officeart/2005/8/layout/hList6"/>
    <dgm:cxn modelId="{A1CAF932-58CC-48DA-9DFE-A0C322B283BD}" srcId="{6D0E5D9F-7263-4526-A227-51301233F549}" destId="{A2532B5D-E1BD-40FA-8789-2D9F2E50515B}" srcOrd="1" destOrd="0" parTransId="{5F47F3E1-E940-47EA-B41F-D8099364A0FF}" sibTransId="{18B302EC-2E9B-488F-A7FB-0FFAF71A5C16}"/>
    <dgm:cxn modelId="{7BD87BAF-6716-43CC-A942-85742B6BE978}" type="presOf" srcId="{D41874E7-412B-431B-8117-A1161BF9B493}" destId="{86146B22-5360-4D1B-AC91-3378F10134EE}" srcOrd="0" destOrd="9" presId="urn:microsoft.com/office/officeart/2005/8/layout/hList6"/>
    <dgm:cxn modelId="{E9D20AA3-2FC7-41A0-8F6F-0A33887AAD51}" srcId="{E5E95E82-EF79-43CA-AA86-43B0E1CBCD3F}" destId="{E662694B-6D49-4975-800F-B96EA12BBD9E}" srcOrd="3" destOrd="0" parTransId="{5CCF59AC-76E3-4407-A2E7-056073F9C9E5}" sibTransId="{B1E2FC3D-9C16-46BB-90EC-C93747ACF780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A13FACF-54B7-486D-83FA-1A542C6E3646}" type="presOf" srcId="{7F80EB04-EE93-4241-95AE-C48E83C8D7FC}" destId="{86146B22-5360-4D1B-AC91-3378F10134EE}" srcOrd="0" destOrd="3" presId="urn:microsoft.com/office/officeart/2005/8/layout/hList6"/>
    <dgm:cxn modelId="{94F43E87-D4C6-4398-A8AE-8B6C510CF641}" type="presOf" srcId="{7D5125C3-9571-4844-ACC6-51131CAE7CDF}" destId="{25A33852-3C4B-4406-8856-3A4D6201948C}" srcOrd="0" destOrd="8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5BB188B4-C903-4C6C-A573-C39B5E575997}" type="presOf" srcId="{714757BD-C2DD-423F-B9D1-B3AD07D687A5}" destId="{25A33852-3C4B-4406-8856-3A4D6201948C}" srcOrd="0" destOrd="6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23AE9D7A-B907-43E0-BB25-46EAEAE7CF29}" type="presOf" srcId="{71A6FD23-3327-4A16-83C5-F6C0F6C22730}" destId="{86146B22-5360-4D1B-AC91-3378F10134EE}" srcOrd="0" destOrd="8" presId="urn:microsoft.com/office/officeart/2005/8/layout/hList6"/>
    <dgm:cxn modelId="{4F17C160-AFB4-4326-8073-7148B085A097}" srcId="{6D0E5D9F-7263-4526-A227-51301233F549}" destId="{7928DFBD-F74C-44BE-9FB9-688A99F27216}" srcOrd="6" destOrd="0" parTransId="{47508ABD-74A4-43A9-B1E0-16CCB8754582}" sibTransId="{CEFA12CE-2F16-45EE-89C1-26AE8A5A5473}"/>
    <dgm:cxn modelId="{301ABCFE-8437-46CF-997B-BE9FFD7968A1}" type="presOf" srcId="{E662694B-6D49-4975-800F-B96EA12BBD9E}" destId="{86146B22-5360-4D1B-AC91-3378F10134EE}" srcOrd="0" destOrd="4" presId="urn:microsoft.com/office/officeart/2005/8/layout/hList6"/>
    <dgm:cxn modelId="{A76240AD-13F6-40C0-BD9B-102D5EC0AE51}" srcId="{CF9055CF-8DEB-4A02-949A-DE72B6AC5D37}" destId="{E5E95E82-EF79-43CA-AA86-43B0E1CBCD3F}" srcOrd="2" destOrd="0" parTransId="{FD76A3AE-1B6C-45A0-8E84-63160283749F}" sibTransId="{BF76010C-5523-4E13-B3E7-886DCE6AEBD4}"/>
    <dgm:cxn modelId="{0133ABE8-4B75-463F-BA9E-B2D98C903820}" srcId="{6D0E5D9F-7263-4526-A227-51301233F549}" destId="{714757BD-C2DD-423F-B9D1-B3AD07D687A5}" srcOrd="5" destOrd="0" parTransId="{5A1E450F-3F43-4859-B329-C57A83F2E545}" sibTransId="{CA74218D-E871-4FBC-B332-3854828F729D}"/>
    <dgm:cxn modelId="{3B50A2DD-8777-42C9-93E1-40A37E404C87}" type="presOf" srcId="{44B2544A-D122-4B95-A36C-B03D9E272B48}" destId="{DAD9059A-916A-4916-A2A8-B42491568DD3}" srcOrd="0" destOrd="2" presId="urn:microsoft.com/office/officeart/2005/8/layout/hList6"/>
    <dgm:cxn modelId="{C8C462C6-33A3-4E8B-91FE-36DBE92F1C4A}" srcId="{CF9055CF-8DEB-4A02-949A-DE72B6AC5D37}" destId="{6D0E5D9F-7263-4526-A227-51301233F549}" srcOrd="1" destOrd="0" parTransId="{23416D07-25F8-426C-BC65-639E6BCF4D6D}" sibTransId="{DE289E29-1989-4D8E-8AA6-F030105B3F13}"/>
    <dgm:cxn modelId="{B270111B-766C-442B-89F1-BCC570511DBF}" srcId="{E5E95E82-EF79-43CA-AA86-43B0E1CBCD3F}" destId="{A1673394-46A9-4727-9539-39574D888135}" srcOrd="9" destOrd="0" parTransId="{C177EB42-920F-4497-B75C-76D493DAB837}" sibTransId="{4687CD9E-8A36-4624-BC18-543979BF6BF0}"/>
    <dgm:cxn modelId="{BD1F4824-2E43-44E7-9833-3EBCF1B9A0A8}" srcId="{B6E26FFC-9977-4BBC-BEC7-3D6B63754E52}" destId="{264D6136-FA54-42FE-B8D8-0AA8F6BD5A83}" srcOrd="2" destOrd="0" parTransId="{775584DC-C2AF-42C5-9CFC-7BF525F3F6CC}" sibTransId="{743EE190-FC59-4581-BCFC-B50960A4EDD6}"/>
    <dgm:cxn modelId="{8A552A92-9607-48D6-92F8-EE7F35C031DE}" type="presOf" srcId="{1DFA37AD-E9BF-4228-B729-87D933BC36AC}" destId="{86146B22-5360-4D1B-AC91-3378F10134EE}" srcOrd="0" destOrd="5" presId="urn:microsoft.com/office/officeart/2005/8/layout/hList6"/>
    <dgm:cxn modelId="{0FFBDEB3-B3F1-4B51-AD07-C1FD6EF51B4F}" type="presOf" srcId="{A2532B5D-E1BD-40FA-8789-2D9F2E50515B}" destId="{25A33852-3C4B-4406-8856-3A4D6201948C}" srcOrd="0" destOrd="2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C24CE5F-0E28-4086-AB62-65332D52723B}" srcId="{E5E95E82-EF79-43CA-AA86-43B0E1CBCD3F}" destId="{1DFA37AD-E9BF-4228-B729-87D933BC36AC}" srcOrd="4" destOrd="0" parTransId="{F7EE1D3E-A053-4036-A666-374BC50C5822}" sibTransId="{8EFBDD21-9287-4C73-BA7C-483F08F6E19B}"/>
    <dgm:cxn modelId="{AAE48D02-424B-4338-988E-5B394AE0A444}" type="presOf" srcId="{C112D378-F246-4A22-855B-3E55267564FC}" destId="{DAD9059A-916A-4916-A2A8-B42491568DD3}" srcOrd="0" destOrd="4" presId="urn:microsoft.com/office/officeart/2005/8/layout/hList6"/>
    <dgm:cxn modelId="{F89EA6DF-D106-435E-9337-D23286A767A6}" srcId="{B6E26FFC-9977-4BBC-BEC7-3D6B63754E52}" destId="{44B2544A-D122-4B95-A36C-B03D9E272B48}" srcOrd="1" destOrd="0" parTransId="{9EE40E78-C1B8-4A87-A668-53AD816CED24}" sibTransId="{F32DECE0-DC7F-4DCF-A10D-96A117A49197}"/>
    <dgm:cxn modelId="{69C6AD4A-7FFE-4FA5-9E90-2CBAE101E39F}" srcId="{B6E26FFC-9977-4BBC-BEC7-3D6B63754E52}" destId="{C112D378-F246-4A22-855B-3E55267564FC}" srcOrd="3" destOrd="0" parTransId="{6FE0A055-347E-45D4-B3D3-C935B1B0049E}" sibTransId="{07F6DC1B-1049-4121-88B9-693D3579F9EE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7A6BEC8-5B11-4FC5-B624-F4D975306C14}" srcId="{E5E95E82-EF79-43CA-AA86-43B0E1CBCD3F}" destId="{9EAC8E16-1062-4462-9DEC-41EBB2CB2D52}" srcOrd="5" destOrd="0" parTransId="{63654BE0-0C18-4556-8808-494AB0FF65A9}" sibTransId="{7C0FEA96-FADA-462E-B957-6CC311BDBF8D}"/>
    <dgm:cxn modelId="{FD54A181-98DF-439C-9CA4-93CD1333DEC4}" type="presParOf" srcId="{6F1872F4-A030-4D64-A17C-72EA1ABBD62E}" destId="{DAD9059A-916A-4916-A2A8-B42491568DD3}" srcOrd="0" destOrd="0" presId="urn:microsoft.com/office/officeart/2005/8/layout/hList6"/>
    <dgm:cxn modelId="{B910F504-589D-4168-B820-FECB0EF26955}" type="presParOf" srcId="{6F1872F4-A030-4D64-A17C-72EA1ABBD62E}" destId="{39AEACD1-F8CF-4528-8379-DAA829B3790B}" srcOrd="1" destOrd="0" presId="urn:microsoft.com/office/officeart/2005/8/layout/hList6"/>
    <dgm:cxn modelId="{AEDC4C6E-DC7C-4364-8563-E748313EFA17}" type="presParOf" srcId="{6F1872F4-A030-4D64-A17C-72EA1ABBD62E}" destId="{25A33852-3C4B-4406-8856-3A4D6201948C}" srcOrd="2" destOrd="0" presId="urn:microsoft.com/office/officeart/2005/8/layout/hList6"/>
    <dgm:cxn modelId="{CBF7D188-2B16-4153-AEAE-C484C833188A}" type="presParOf" srcId="{6F1872F4-A030-4D64-A17C-72EA1ABBD62E}" destId="{562EDDC3-60FD-463F-A6DB-A597D604B642}" srcOrd="3" destOrd="0" presId="urn:microsoft.com/office/officeart/2005/8/layout/hList6"/>
    <dgm:cxn modelId="{A7220034-7FD2-4082-91F9-5EDDE0F524D0}" type="presParOf" srcId="{6F1872F4-A030-4D64-A17C-72EA1ABBD62E}" destId="{86146B22-5360-4D1B-AC91-3378F10134E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9059A-916A-4916-A2A8-B42491568DD3}">
      <dsp:nvSpPr>
        <dsp:cNvPr id="0" name=""/>
        <dsp:cNvSpPr/>
      </dsp:nvSpPr>
      <dsp:spPr>
        <a:xfrm rot="16200000">
          <a:off x="-1061528" y="1061528"/>
          <a:ext cx="4733925" cy="261086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前台界面：</a:t>
          </a:r>
          <a:r>
            <a:rPr lang="nl-NL" altLang="zh-CN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bootstrap </a:t>
          </a:r>
          <a:r>
            <a:rPr lang="zh-CN" altLang="en-US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框架</a:t>
          </a:r>
          <a:endParaRPr lang="en-US" altLang="zh-CN" sz="1400" kern="12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collect.html(</a:t>
          </a:r>
          <a:r>
            <a:rPr lang="zh-CN" altLang="en-US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我的收藏</a:t>
          </a: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kern="12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order.html(</a:t>
          </a:r>
          <a:r>
            <a:rPr lang="zh-CN" altLang="en-US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我的订单</a:t>
          </a: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kern="12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cOrder.html(</a:t>
          </a:r>
          <a:r>
            <a:rPr lang="zh-CN" altLang="en-US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订单评分</a:t>
          </a: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kern="12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cart.html(</a:t>
          </a:r>
          <a:r>
            <a:rPr lang="zh-CN" altLang="en-US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我的购物车</a:t>
          </a: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altLang="en-US" sz="1050" kern="12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details.html(</a:t>
          </a:r>
          <a:r>
            <a:rPr lang="zh-CN" altLang="en-US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商品详情页</a:t>
          </a:r>
          <a:r>
            <a:rPr lang="en-US" altLang="zh-CN" sz="105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后台界面：</a:t>
          </a:r>
          <a:r>
            <a:rPr lang="en-US" altLang="zh-CN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jquery easyUI</a:t>
          </a:r>
          <a:r>
            <a:rPr lang="zh-CN" altLang="en-US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框架</a:t>
          </a:r>
          <a:endParaRPr lang="zh-CN" sz="1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index.html(</a:t>
          </a: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主页</a:t>
          </a: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main.html(</a:t>
          </a: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主页框架</a:t>
          </a: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sales.html(</a:t>
          </a: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销售统计</a:t>
          </a: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Inventory.html(</a:t>
          </a: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库存统计</a:t>
          </a: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goods.html(</a:t>
          </a: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商品管理</a:t>
          </a: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)</a:t>
          </a:r>
          <a:endParaRPr lang="zh-CN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 rot="5400000">
        <a:off x="1" y="946784"/>
        <a:ext cx="2610867" cy="2840355"/>
      </dsp:txXfrm>
    </dsp:sp>
    <dsp:sp modelId="{25A33852-3C4B-4406-8856-3A4D6201948C}">
      <dsp:nvSpPr>
        <dsp:cNvPr id="0" name=""/>
        <dsp:cNvSpPr/>
      </dsp:nvSpPr>
      <dsp:spPr>
        <a:xfrm rot="16200000">
          <a:off x="1746157" y="1061528"/>
          <a:ext cx="4733925" cy="261086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0" tIns="0" rIns="109141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前台功能：</a:t>
          </a:r>
          <a:endParaRPr lang="zh-CN" sz="17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商品多图片展示 </a:t>
          </a:r>
          <a:endParaRPr lang="zh-CN" sz="13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添加商品到购物车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修改购物车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商品收藏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订单状态通知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订单查询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订单图文评论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 订单打分（物流、质量、服务）</a:t>
          </a:r>
        </a:p>
      </dsp:txBody>
      <dsp:txXfrm rot="5400000">
        <a:off x="2807686" y="946784"/>
        <a:ext cx="2610867" cy="2840355"/>
      </dsp:txXfrm>
    </dsp:sp>
    <dsp:sp modelId="{86146B22-5360-4D1B-AC91-3378F10134EE}">
      <dsp:nvSpPr>
        <dsp:cNvPr id="0" name=""/>
        <dsp:cNvSpPr/>
      </dsp:nvSpPr>
      <dsp:spPr>
        <a:xfrm rot="16200000">
          <a:off x="4552839" y="1061528"/>
          <a:ext cx="4733925" cy="261086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0" tIns="0" rIns="6985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后台功能：</a:t>
          </a:r>
          <a:endParaRPr lang="en-US" altLang="zh-CN" sz="1400" kern="120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商品添加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用户登录注册 修改密码 找回密码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登录记住密码 用户在线统计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商品删除 商品修改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库存统计 销售统计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zh-CN" altLang="zh-CN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树形商品类别管理</a:t>
          </a:r>
          <a:endParaRPr lang="zh-CN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其他：</a:t>
          </a:r>
          <a:endParaRPr lang="zh-CN" altLang="en-US" sz="14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活动图绘制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用例图绘制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数据库设计</a:t>
          </a:r>
          <a:endParaRPr lang="zh-CN" altLang="en-US" sz="1100" kern="12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 rot="5400000">
        <a:off x="5614368" y="946784"/>
        <a:ext cx="2610867" cy="2840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CEEBDA6D-DC69-4DCE-BAF7-6763517D3376}" type="datetimeFigureOut">
              <a:rPr lang="en-US" altLang="zh-CN"/>
              <a:t>9/2/2016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2977E94-A6AB-4E02-8E43-E89F9CF4757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7F6C43-988E-4257-9A1C-C162EF036D58}" type="datetimeFigureOut">
              <a:t>2016/9/2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ED491D0-8E1B-49C7-849B-A28568D9449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2016/9/2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CFE9AC-F15C-4FA0-A6F1-298829FA691D}" type="datetimeFigureOut">
              <a:rPr lang="en-US" altLang="zh-CN" smtClean="0"/>
              <a:pPr/>
              <a:t>9/2/2016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91113" y="292962"/>
            <a:ext cx="8500062" cy="2290440"/>
          </a:xfrm>
        </p:spPr>
        <p:txBody>
          <a:bodyPr/>
          <a:lstStyle/>
          <a:p>
            <a:r>
              <a:rPr lang="en-US" altLang="zh-CN" smtClean="0"/>
              <a:t>2013</a:t>
            </a:r>
            <a:r>
              <a:rPr lang="zh-CN" altLang="en-US" smtClean="0"/>
              <a:t>电子商务实务训练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9120374" cy="865321"/>
          </a:xfrm>
        </p:spPr>
        <p:txBody>
          <a:bodyPr/>
          <a:lstStyle/>
          <a:p>
            <a:r>
              <a:rPr lang="en-US" altLang="zh-CN" smtClean="0"/>
              <a:t>				</a:t>
            </a:r>
            <a:endParaRPr lang="zh-CN"/>
          </a:p>
        </p:txBody>
      </p:sp>
      <p:sp>
        <p:nvSpPr>
          <p:cNvPr id="4" name="文本框 3"/>
          <p:cNvSpPr txBox="1"/>
          <p:nvPr/>
        </p:nvSpPr>
        <p:spPr>
          <a:xfrm>
            <a:off x="4728545" y="2831396"/>
            <a:ext cx="544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FruitShop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购物网站及后台管理系统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24535" y="3731194"/>
            <a:ext cx="42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小组成员： 杨军   蔡莎莎   </a:t>
            </a:r>
            <a:r>
              <a:rPr lang="zh-CN" altLang="en-US" smtClean="0"/>
              <a:t>蔡耀萱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订单页面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8288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后台页面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1848065"/>
            <a:ext cx="10960742" cy="50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后台商品管理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1" y="1828456"/>
            <a:ext cx="10617927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后台商品管理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" y="1828456"/>
            <a:ext cx="10576146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/>
              <a:t>                                                    </a:t>
            </a:r>
            <a:endParaRPr lang="en-US" altLang="zh-CN" smtClean="0"/>
          </a:p>
          <a:p>
            <a:pPr marL="0" indent="0">
              <a:buNone/>
            </a:pPr>
            <a:endParaRPr lang="en-US" altLang="zh-CN"/>
          </a:p>
          <a:p>
            <a:pPr marL="0" indent="0" algn="ctr">
              <a:buNone/>
            </a:pPr>
            <a:r>
              <a:rPr lang="zh-CN" altLang="en-US" sz="2800" smtClean="0"/>
              <a:t>谢谢聆听！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5176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小组分工：</a:t>
            </a:r>
            <a:endParaRPr lang="zh-CN"/>
          </a:p>
        </p:txBody>
      </p:sp>
      <p:graphicFrame>
        <p:nvGraphicFramePr>
          <p:cNvPr id="4" name="内容占位符 7" descr="梯形列表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194353"/>
              </p:ext>
            </p:extLst>
          </p:nvPr>
        </p:nvGraphicFramePr>
        <p:xfrm>
          <a:off x="2041525" y="2124075"/>
          <a:ext cx="8226240" cy="473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041525" y="25233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杨军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8052" y="25233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蔡耀萱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44627" y="25648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蔡莎莎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用例图</a:t>
            </a:r>
            <a:endParaRPr lang="zh-CN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73" y="2181514"/>
            <a:ext cx="7758546" cy="4514850"/>
          </a:xfrm>
        </p:spPr>
      </p:pic>
    </p:spTree>
    <p:extLst>
      <p:ext uri="{BB962C8B-B14F-4D97-AF65-F5344CB8AC3E}">
        <p14:creationId xmlns:p14="http://schemas.microsoft.com/office/powerpoint/2010/main" val="13632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活动图</a:t>
            </a:r>
            <a:endParaRPr 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48" y="1216616"/>
            <a:ext cx="6840343" cy="5641384"/>
          </a:xfrm>
        </p:spPr>
      </p:pic>
    </p:spTree>
    <p:extLst>
      <p:ext uri="{BB962C8B-B14F-4D97-AF65-F5344CB8AC3E}">
        <p14:creationId xmlns:p14="http://schemas.microsoft.com/office/powerpoint/2010/main" val="20298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数据库</a:t>
            </a:r>
            <a:endParaRPr lang="zh-CN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46031"/>
            <a:ext cx="9905076" cy="4621022"/>
          </a:xfrm>
        </p:spPr>
      </p:pic>
    </p:spTree>
    <p:extLst>
      <p:ext uri="{BB962C8B-B14F-4D97-AF65-F5344CB8AC3E}">
        <p14:creationId xmlns:p14="http://schemas.microsoft.com/office/powerpoint/2010/main" val="198745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项目文件结构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44" y="1946130"/>
            <a:ext cx="2419350" cy="4345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51" y="1907020"/>
            <a:ext cx="2333625" cy="44242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8400" y="6409802"/>
            <a:ext cx="298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前台</a:t>
            </a:r>
            <a:r>
              <a:rPr lang="zh-CN" altLang="en-US" smtClean="0"/>
              <a:t>购物网站项目文件结构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20690" y="6409802"/>
            <a:ext cx="298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后台管理系统项目文件结构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登录页面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" y="1828456"/>
            <a:ext cx="10058400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商品详情页：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828456"/>
            <a:ext cx="10058400" cy="48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购物车页面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51" y="1828456"/>
            <a:ext cx="10430566" cy="48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教育学科演示文稿，黑板插图设计（宽屏）</Template>
  <TotalTime>0</TotalTime>
  <Words>213</Words>
  <Application>Microsoft Office PowerPoint</Application>
  <PresentationFormat>宽屏</PresentationFormat>
  <Paragraphs>56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Microsoft YaHei UI</vt:lpstr>
      <vt:lpstr>宋体</vt:lpstr>
      <vt:lpstr>Calibri</vt:lpstr>
      <vt:lpstr>Wingdings</vt:lpstr>
      <vt:lpstr>Education 16x9</vt:lpstr>
      <vt:lpstr>2013电子商务实务训练</vt:lpstr>
      <vt:lpstr>小组分工：</vt:lpstr>
      <vt:lpstr>用例图</vt:lpstr>
      <vt:lpstr>活动图</vt:lpstr>
      <vt:lpstr>数据库</vt:lpstr>
      <vt:lpstr>项目文件结构</vt:lpstr>
      <vt:lpstr>登录页面</vt:lpstr>
      <vt:lpstr>商品详情页：</vt:lpstr>
      <vt:lpstr>购物车页面</vt:lpstr>
      <vt:lpstr>订单页面</vt:lpstr>
      <vt:lpstr>后台页面</vt:lpstr>
      <vt:lpstr>后台商品管理</vt:lpstr>
      <vt:lpstr>后台商品管理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2016-09-01T07:29:21Z</dcterms:created>
  <dcterms:modified xsi:type="dcterms:W3CDTF">2016-09-02T09:08:01Z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